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30"/>
    <p:restoredTop sz="86173"/>
  </p:normalViewPr>
  <p:slideViewPr>
    <p:cSldViewPr snapToGrid="0" snapToObjects="1">
      <p:cViewPr varScale="1">
        <p:scale>
          <a:sx n="129" d="100"/>
          <a:sy n="129" d="100"/>
        </p:scale>
        <p:origin x="1328" y="19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collection of observations, and a model class, the goal of learning is to determine an estimator that best matches the observation (i.e., with the minimal error </a:t>
            </a:r>
            <a:r>
              <a:rPr lang="en-US" sz="2400" dirty="0" err="1"/>
              <a:t>w.r.t.</a:t>
            </a:r>
            <a:r>
              <a:rPr lang="en-US" sz="24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219</Words>
  <Application>Microsoft Macintosh PowerPoint</Application>
  <PresentationFormat>Widescreen</PresentationFormat>
  <Paragraphs>66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159</cp:revision>
  <cp:lastPrinted>2019-10-22T16:35:22Z</cp:lastPrinted>
  <dcterms:created xsi:type="dcterms:W3CDTF">2019-10-07T15:32:39Z</dcterms:created>
  <dcterms:modified xsi:type="dcterms:W3CDTF">2020-11-09T06:17:07Z</dcterms:modified>
</cp:coreProperties>
</file>